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4" r:id="rId6"/>
    <p:sldId id="277" r:id="rId7"/>
    <p:sldId id="280" r:id="rId8"/>
    <p:sldId id="276" r:id="rId9"/>
    <p:sldId id="278" r:id="rId10"/>
    <p:sldId id="279" r:id="rId11"/>
    <p:sldId id="283" r:id="rId12"/>
    <p:sldId id="284" r:id="rId13"/>
    <p:sldId id="285" r:id="rId14"/>
    <p:sldId id="286" r:id="rId15"/>
    <p:sldId id="281" r:id="rId16"/>
    <p:sldId id="282" r:id="rId17"/>
    <p:sldId id="27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8" y="-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7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49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8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74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08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946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71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4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0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1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1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8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394682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CUAI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딥러닝</a:t>
            </a:r>
            <a:r>
              <a:rPr lang="ko-KR" altLang="en-US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논문 리뷰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스터디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CV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</a:t>
            </a:r>
            <a:endParaRPr sz="24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.0</a:t>
            </a:r>
            <a:r>
              <a:rPr lang="en-US" alt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5.27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박준우</a:t>
            </a:r>
            <a:endParaRPr sz="1100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389DE-A39B-4084-9210-49C1CB17D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022"/>
          <a:stretch/>
        </p:blipFill>
        <p:spPr>
          <a:xfrm>
            <a:off x="4328601" y="2197242"/>
            <a:ext cx="1815091" cy="749016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574F092A-AF68-455E-9584-C148AAB917E1}"/>
              </a:ext>
            </a:extLst>
          </p:cNvPr>
          <p:cNvSpPr txBox="1"/>
          <p:nvPr/>
        </p:nvSpPr>
        <p:spPr>
          <a:xfrm>
            <a:off x="2964974" y="2982044"/>
            <a:ext cx="454234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생성자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(Generator)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낮추는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판별자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(Discriminator)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높이는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446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59" r="43323"/>
          <a:stretch/>
        </p:blipFill>
        <p:spPr>
          <a:xfrm>
            <a:off x="3860799" y="2197242"/>
            <a:ext cx="1824567" cy="749016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6D927205-8F44-4856-B7D5-EF7122649979}"/>
              </a:ext>
            </a:extLst>
          </p:cNvPr>
          <p:cNvSpPr txBox="1"/>
          <p:nvPr/>
        </p:nvSpPr>
        <p:spPr>
          <a:xfrm>
            <a:off x="2345276" y="2946258"/>
            <a:ext cx="4855611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진짜 데이터에서 무작위로 하나 뽑은 것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(e.g.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진짜 이미지 하나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log D(x)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높을수록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D(x)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에 가까운 것이므로 판별자가 진짜 데이터를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진짜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로 판별하는 것임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.</a:t>
            </a:r>
          </a:p>
        </p:txBody>
      </p:sp>
      <p:pic>
        <p:nvPicPr>
          <p:cNvPr id="3074" name="Picture 2" descr="How to graph log functions and their transformations — Krista King Math |  Online math help">
            <a:extLst>
              <a:ext uri="{FF2B5EF4-FFF2-40B4-BE49-F238E27FC236}">
                <a16:creationId xmlns:a16="http://schemas.microsoft.com/office/drawing/2014/main" id="{05D822DF-A9FC-456D-823A-C28155C8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41" y="947045"/>
            <a:ext cx="2485197" cy="16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0AC0170-110D-4863-891E-9BE458FD2A74}"/>
              </a:ext>
            </a:extLst>
          </p:cNvPr>
          <p:cNvSpPr txBox="1"/>
          <p:nvPr/>
        </p:nvSpPr>
        <p:spPr>
          <a:xfrm>
            <a:off x="6331190" y="2513862"/>
            <a:ext cx="261618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cf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 log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함수는 단조 증가 함수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7161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5"/>
          <a:stretch/>
        </p:blipFill>
        <p:spPr>
          <a:xfrm>
            <a:off x="3890433" y="2083979"/>
            <a:ext cx="2758151" cy="749016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E638E5F-6A3E-42B2-BF08-527FC2D75AC8}"/>
              </a:ext>
            </a:extLst>
          </p:cNvPr>
          <p:cNvSpPr txBox="1"/>
          <p:nvPr/>
        </p:nvSpPr>
        <p:spPr>
          <a:xfrm>
            <a:off x="2808341" y="2674390"/>
            <a:ext cx="4855611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노이즈 데이터에서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G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통해 무작위로 하나 생성한 것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(e.g.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가짜 이미지 하나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G(z)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=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노이즈로부터 생성한 가짜 데이터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D(G(z))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=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판별자가 가짜 데이터를 판별한 값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(0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에 가까울수록 더 정확하게 판별하는 것임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log(1-D(G(z)))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높을수록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D(G(z))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에 가까운 것이므로 판별자가 가짜를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가짜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라고 잘 판별하는 것임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76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42" y="2197242"/>
            <a:ext cx="6728009" cy="749016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6D5C1EE5-1B7D-4D6F-AC54-1AF473C95151}"/>
              </a:ext>
            </a:extLst>
          </p:cNvPr>
          <p:cNvSpPr txBox="1"/>
          <p:nvPr/>
        </p:nvSpPr>
        <p:spPr>
          <a:xfrm>
            <a:off x="2964974" y="2946258"/>
            <a:ext cx="454234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생성자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(Generator)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낮추는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판별자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(Discriminator)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높이는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7867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65592E-B0BD-46E8-8654-3E344635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66" y="1631640"/>
            <a:ext cx="6028762" cy="1880220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E5D3609-55FE-40C3-8EE8-21EE65B960E2}"/>
              </a:ext>
            </a:extLst>
          </p:cNvPr>
          <p:cNvSpPr txBox="1"/>
          <p:nvPr/>
        </p:nvSpPr>
        <p:spPr>
          <a:xfrm>
            <a:off x="3979537" y="3662200"/>
            <a:ext cx="251321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검은색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실제 데이터의 분포 </a:t>
            </a:r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x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파란색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판별자의 이진분류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D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초록색</a:t>
            </a:r>
            <a:r>
              <a:rPr lang="en-US" altLang="ko-KR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rgbClr val="00B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생성자의 확률 분포 </a:t>
            </a:r>
            <a:r>
              <a:rPr lang="en-US" altLang="ko-KR" dirty="0">
                <a:solidFill>
                  <a:srgbClr val="00B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G(z)</a:t>
            </a:r>
          </a:p>
        </p:txBody>
      </p:sp>
    </p:spTree>
    <p:extLst>
      <p:ext uri="{BB962C8B-B14F-4D97-AF65-F5344CB8AC3E}">
        <p14:creationId xmlns:p14="http://schemas.microsoft.com/office/powerpoint/2010/main" val="317026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16EF1-E6DD-4177-964E-993CCA4D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06" y="1132243"/>
            <a:ext cx="4807860" cy="34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489F1-407E-44D1-9165-D61FE825E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871" y="1055550"/>
            <a:ext cx="7240551" cy="3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CB82DC4-6D21-4131-B0BB-CC1B2CBDEE71}"/>
              </a:ext>
            </a:extLst>
          </p:cNvPr>
          <p:cNvSpPr txBox="1"/>
          <p:nvPr/>
        </p:nvSpPr>
        <p:spPr>
          <a:xfrm>
            <a:off x="3706105" y="2090095"/>
            <a:ext cx="3051725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4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0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17849" y="2069168"/>
            <a:ext cx="275327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1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박준우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심리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2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김태환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(AI)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3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송재호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이해찬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김성민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64D2C-BA46-4425-9FB6-BE8EA4084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56" y="1262100"/>
            <a:ext cx="4287694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189D171-D814-4BCF-967E-957FBBD368A4}"/>
              </a:ext>
            </a:extLst>
          </p:cNvPr>
          <p:cNvSpPr txBox="1"/>
          <p:nvPr/>
        </p:nvSpPr>
        <p:spPr>
          <a:xfrm>
            <a:off x="1408975" y="1055550"/>
            <a:ext cx="4979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스터디 진행 공유</a:t>
            </a:r>
            <a:endParaRPr lang="en-US" altLang="ko-KR" sz="2000"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주차 스터디 내용 소개</a:t>
            </a:r>
            <a:endParaRPr lang="en-US" altLang="ko-KR" sz="2000"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(1)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8EF58F2-7696-4FE0-8996-0A93BE5C2BE1}"/>
              </a:ext>
            </a:extLst>
          </p:cNvPr>
          <p:cNvSpPr txBox="1"/>
          <p:nvPr/>
        </p:nvSpPr>
        <p:spPr>
          <a:xfrm>
            <a:off x="1408975" y="3972335"/>
            <a:ext cx="7188178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CV foundational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한 논문들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10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편 선정하고 매주 두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편씩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읽음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두 명씩 조를 짜 각 조가 발표할 논문을 정함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(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김태환님은 따로 리뷰할 논문 준비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설명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F8D6FBB3-BDEB-4389-AF11-265451CC869B}"/>
              </a:ext>
            </a:extLst>
          </p:cNvPr>
          <p:cNvSpPr txBox="1"/>
          <p:nvPr/>
        </p:nvSpPr>
        <p:spPr>
          <a:xfrm>
            <a:off x="1408976" y="965260"/>
            <a:ext cx="7188177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ImageNet Classification with Deep Convolutional Neural Networks (</a:t>
            </a:r>
            <a:r>
              <a:rPr lang="en-US" altLang="ko-KR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AlexNet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Going deeper with convolutions (Inception-v1)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Rethinking the Inception Architecture for Computer Vision (Inception-v2~3)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Deep Residual Learning for Image Recognition (</a:t>
            </a: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Squeeze and Excitation Network (</a:t>
            </a: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EfficientNet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Rethinking Model Scaling for Convolutional Neural Networks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You Only Look Once: Unified, Real-Time Object Detection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Generative Adversarial Networks (GAN)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Rich feature hierarchies for accurate object detection and semantic segmentation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Attention Is All You Need</a:t>
            </a:r>
            <a:endParaRPr lang="en-US" altLang="ko-KR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(2)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38ED328-5919-4F78-87E6-9121E9E65447}"/>
              </a:ext>
            </a:extLst>
          </p:cNvPr>
          <p:cNvSpPr txBox="1"/>
          <p:nvPr/>
        </p:nvSpPr>
        <p:spPr>
          <a:xfrm>
            <a:off x="1564550" y="4219353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각자 논문을 읽고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노션에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정리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및 공유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 조당 발표자는 한 명씩 당일에 랜덤으로 정함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58EAF4-55BC-43CA-BB45-16AB8994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767" y="894881"/>
            <a:ext cx="2912194" cy="3178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A40AA-E983-4D6C-831D-94F79697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811" y="458119"/>
            <a:ext cx="1808877" cy="40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(2)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38ED328-5919-4F78-87E6-9121E9E65447}"/>
              </a:ext>
            </a:extLst>
          </p:cNvPr>
          <p:cNvSpPr txBox="1"/>
          <p:nvPr/>
        </p:nvSpPr>
        <p:spPr>
          <a:xfrm>
            <a:off x="1564550" y="4219353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각자 논문을 읽고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노션에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정리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및 공유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 조당 발표자는 한 명씩 당일에 랜덤으로 정함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F3C544-8A2B-4036-B444-58521C7A8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36" y="1013165"/>
            <a:ext cx="5027605" cy="30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6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4A0DD-AFF0-4279-8AA4-B0ED1C75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729" y="1553374"/>
            <a:ext cx="6752835" cy="24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7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01BEF6-27A3-4A99-A7FD-B05D3889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74" y="714371"/>
            <a:ext cx="6687712" cy="3008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DE2407-19FF-4074-BE44-645F14E2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238" y="3794978"/>
            <a:ext cx="6378383" cy="12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42" y="2197242"/>
            <a:ext cx="6728009" cy="7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075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567</Words>
  <Application>Microsoft Office PowerPoint</Application>
  <PresentationFormat>화면 슬라이드 쇼(16:9)</PresentationFormat>
  <Paragraphs>65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NanumGothic ExtraBold</vt:lpstr>
      <vt:lpstr>나눔스퀘어_ac</vt:lpstr>
      <vt:lpstr>나눔스퀘어OTF</vt:lpstr>
      <vt:lpstr>나눔스퀘어OTF Bold</vt:lpstr>
      <vt:lpstr>나눔스퀘어OTF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박준우</dc:creator>
  <cp:lastModifiedBy>박준우</cp:lastModifiedBy>
  <cp:revision>56</cp:revision>
  <dcterms:modified xsi:type="dcterms:W3CDTF">2025-05-26T05:48:31Z</dcterms:modified>
</cp:coreProperties>
</file>